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0" roundtripDataSignature="AMtx7mjgw7bHhGAk/tN7P7JibH4bILRH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italic.fntdata"/><Relationship Id="rId15" Type="http://schemas.openxmlformats.org/officeDocument/2006/relationships/font" Target="fonts/RobotoSlab-bold.fntdata"/><Relationship Id="rId37" Type="http://schemas.openxmlformats.org/officeDocument/2006/relationships/font" Target="fonts/HelveticaNeueLight-bold.fntdata"/><Relationship Id="rId14" Type="http://schemas.openxmlformats.org/officeDocument/2006/relationships/font" Target="fonts/RobotoSlab-regular.fntdata"/><Relationship Id="rId36" Type="http://schemas.openxmlformats.org/officeDocument/2006/relationships/font" Target="fonts/HelveticaNeueLight-regular.fntdata"/><Relationship Id="rId17" Type="http://schemas.openxmlformats.org/officeDocument/2006/relationships/font" Target="fonts/Roboto-bold.fntdata"/><Relationship Id="rId39" Type="http://schemas.openxmlformats.org/officeDocument/2006/relationships/font" Target="fonts/HelveticaNeueLight-boldItalic.fntdata"/><Relationship Id="rId16" Type="http://schemas.openxmlformats.org/officeDocument/2006/relationships/font" Target="fonts/Roboto-regular.fntdata"/><Relationship Id="rId38" Type="http://schemas.openxmlformats.org/officeDocument/2006/relationships/font" Target="fonts/HelveticaNeueLight-italic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0a6fe28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a0a6fe28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4.jpg"/><Relationship Id="rId5" Type="http://schemas.openxmlformats.org/officeDocument/2006/relationships/image" Target="../media/image10.jpg"/><Relationship Id="rId6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EXCEL macros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Definition.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Recording macros.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DEFINITION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Macros are pieces of VBA code embedded in Excel to automate repetitive tasks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typical use case of a macro for a Data Analyst will be to clean up and format the data contained in an excel worksheet.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are two ways to create a macro: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Record the actions made by the user in a period of time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the VBA code to perform the same actions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CREATING A MACRO BY RECORDING ACTIONS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“save” the steps we follow in order to clean our spreadsheet, we need to “record” the macro.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“save” the macro, we need to “enter” in “record” mode.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Once we entered in the record mode, we need to provide a name to the macro and a short description.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Then all the desired steps are done, we can stop the “recording” and we will have to “save” the macro as “xlsx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” file (the “m” in the file extension means that the workbook contains a macro).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RECORDING MACROS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6fe2872_0_6"/>
          <p:cNvSpPr txBox="1"/>
          <p:nvPr/>
        </p:nvSpPr>
        <p:spPr>
          <a:xfrm>
            <a:off x="707225" y="1521625"/>
            <a:ext cx="45186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Hit the record macro button in developer tab.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Give the macro a shortcut and description (screenshot attached).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Google Shape;252;ga0a6fe2872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2598" y="1079375"/>
            <a:ext cx="3145350" cy="35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a6fe2872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a0a6fe2872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Suppose that we’re given an excel file that we want to perform some cleanup tasks: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○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Drop a column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○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Center text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○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Set two decimals in one column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○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Set headers in boldface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Performing this set of operations (among others) every time we are given a similar file will be very repetitive an prone to human error.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Excel macros, allows us to save a “macro” doing all the steps and then apply it whenever we want to a new file just by pressing a button. (if we make a mistake while recording the macro, the macro will repeat the same mistake).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a safe practice, ask the macro to create a backup copy of your data.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